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63" r:id="rId2"/>
  </p:sldMasterIdLst>
  <p:notesMasterIdLst>
    <p:notesMasterId r:id="rId6"/>
  </p:notesMasterIdLst>
  <p:sldIdLst>
    <p:sldId id="282" r:id="rId3"/>
    <p:sldId id="285" r:id="rId4"/>
    <p:sldId id="28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1C27"/>
    <a:srgbClr val="262626"/>
    <a:srgbClr val="F8CBAD"/>
    <a:srgbClr val="D9D9D9"/>
    <a:srgbClr val="12499B"/>
    <a:srgbClr val="C00000"/>
    <a:srgbClr val="9DC3E6"/>
    <a:srgbClr val="2F4251"/>
    <a:srgbClr val="304352"/>
    <a:srgbClr val="6976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50" y="8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459D7-3551-4627-B94B-F27489A71F03}" type="datetimeFigureOut">
              <a:rPr lang="en-IN" smtClean="0"/>
              <a:t>22-10-2024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830963-CEE3-49DE-979A-BEB18D8ECF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2980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 userDrawn="1"/>
        </p:nvSpPr>
        <p:spPr>
          <a:xfrm>
            <a:off x="-12799" y="239341"/>
            <a:ext cx="5691369" cy="3688085"/>
          </a:xfrm>
          <a:custGeom>
            <a:avLst/>
            <a:gdLst>
              <a:gd name="connsiteX0" fmla="*/ 0 w 5691369"/>
              <a:gd name="connsiteY0" fmla="*/ 0 h 3688085"/>
              <a:gd name="connsiteX1" fmla="*/ 2107579 w 5691369"/>
              <a:gd name="connsiteY1" fmla="*/ 0 h 3688085"/>
              <a:gd name="connsiteX2" fmla="*/ 2107579 w 5691369"/>
              <a:gd name="connsiteY2" fmla="*/ 2014 h 3688085"/>
              <a:gd name="connsiteX3" fmla="*/ 2274077 w 5691369"/>
              <a:gd name="connsiteY3" fmla="*/ 2014 h 3688085"/>
              <a:gd name="connsiteX4" fmla="*/ 2417862 w 5691369"/>
              <a:gd name="connsiteY4" fmla="*/ 284221 h 3688085"/>
              <a:gd name="connsiteX5" fmla="*/ 3584278 w 5691369"/>
              <a:gd name="connsiteY5" fmla="*/ 284221 h 3688085"/>
              <a:gd name="connsiteX6" fmla="*/ 3583790 w 5691369"/>
              <a:gd name="connsiteY6" fmla="*/ 283437 h 3688085"/>
              <a:gd name="connsiteX7" fmla="*/ 5691369 w 5691369"/>
              <a:gd name="connsiteY7" fmla="*/ 283437 h 3688085"/>
              <a:gd name="connsiteX8" fmla="*/ 5376820 w 5691369"/>
              <a:gd name="connsiteY8" fmla="*/ 788640 h 3688085"/>
              <a:gd name="connsiteX9" fmla="*/ 4232417 w 5691369"/>
              <a:gd name="connsiteY9" fmla="*/ 788640 h 3688085"/>
              <a:gd name="connsiteX10" fmla="*/ 4232417 w 5691369"/>
              <a:gd name="connsiteY10" fmla="*/ 789424 h 3688085"/>
              <a:gd name="connsiteX11" fmla="*/ 3635970 w 5691369"/>
              <a:gd name="connsiteY11" fmla="*/ 789424 h 3688085"/>
              <a:gd name="connsiteX12" fmla="*/ 1764758 w 5691369"/>
              <a:gd name="connsiteY12" fmla="*/ 3682710 h 3688085"/>
              <a:gd name="connsiteX13" fmla="*/ 1755917 w 5691369"/>
              <a:gd name="connsiteY13" fmla="*/ 3680614 h 3688085"/>
              <a:gd name="connsiteX14" fmla="*/ 1755917 w 5691369"/>
              <a:gd name="connsiteY14" fmla="*/ 3688085 h 3688085"/>
              <a:gd name="connsiteX15" fmla="*/ 1 w 5691369"/>
              <a:gd name="connsiteY15" fmla="*/ 3688085 h 3688085"/>
              <a:gd name="connsiteX16" fmla="*/ 1 w 5691369"/>
              <a:gd name="connsiteY16" fmla="*/ 1334548 h 3688085"/>
              <a:gd name="connsiteX17" fmla="*/ 0 w 5691369"/>
              <a:gd name="connsiteY17" fmla="*/ 1334548 h 3688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691369" h="3688085">
                <a:moveTo>
                  <a:pt x="0" y="0"/>
                </a:moveTo>
                <a:lnTo>
                  <a:pt x="2107579" y="0"/>
                </a:lnTo>
                <a:lnTo>
                  <a:pt x="2107579" y="2014"/>
                </a:lnTo>
                <a:lnTo>
                  <a:pt x="2274077" y="2014"/>
                </a:lnTo>
                <a:lnTo>
                  <a:pt x="2417862" y="284221"/>
                </a:lnTo>
                <a:lnTo>
                  <a:pt x="3584278" y="284221"/>
                </a:lnTo>
                <a:lnTo>
                  <a:pt x="3583790" y="283437"/>
                </a:lnTo>
                <a:lnTo>
                  <a:pt x="5691369" y="283437"/>
                </a:lnTo>
                <a:lnTo>
                  <a:pt x="5376820" y="788640"/>
                </a:lnTo>
                <a:lnTo>
                  <a:pt x="4232417" y="788640"/>
                </a:lnTo>
                <a:lnTo>
                  <a:pt x="4232417" y="789424"/>
                </a:lnTo>
                <a:lnTo>
                  <a:pt x="3635970" y="789424"/>
                </a:lnTo>
                <a:lnTo>
                  <a:pt x="1764758" y="3682710"/>
                </a:lnTo>
                <a:lnTo>
                  <a:pt x="1755917" y="3680614"/>
                </a:lnTo>
                <a:lnTo>
                  <a:pt x="1755917" y="3688085"/>
                </a:lnTo>
                <a:lnTo>
                  <a:pt x="1" y="3688085"/>
                </a:lnTo>
                <a:lnTo>
                  <a:pt x="1" y="1334548"/>
                </a:lnTo>
                <a:lnTo>
                  <a:pt x="0" y="133454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6061" y="1569049"/>
            <a:ext cx="3406787" cy="2259792"/>
          </a:xfrm>
          <a:prstGeom prst="rect">
            <a:avLst/>
          </a:prstGeom>
        </p:spPr>
      </p:pic>
      <p:pic>
        <p:nvPicPr>
          <p:cNvPr id="11" name="Picture 2" descr="https://iimatm.in/wp-content/uploads/2024/04/site-logo-download-6.png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73838" y="320248"/>
            <a:ext cx="1571669" cy="65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 userDrawn="1"/>
        </p:nvSpPr>
        <p:spPr>
          <a:xfrm>
            <a:off x="8561665" y="6311100"/>
            <a:ext cx="3352331" cy="324000"/>
          </a:xfrm>
          <a:prstGeom prst="rect">
            <a:avLst/>
          </a:prstGeom>
          <a:solidFill>
            <a:srgbClr val="D91C27"/>
          </a:solidFill>
          <a:ln>
            <a:solidFill>
              <a:srgbClr val="D91C27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360000" rIns="108000" rtlCol="0" anchor="ctr"/>
          <a:lstStyle/>
          <a:p>
            <a:r>
              <a:rPr lang="en-US" sz="1400" b="1" i="1" dirty="0">
                <a:solidFill>
                  <a:prstClr val="white"/>
                </a:solidFill>
                <a:latin typeface="Calibri (Body)"/>
                <a:ea typeface="Verdana" panose="020B0604030504040204" pitchFamily="34" charset="0"/>
                <a:cs typeface="Courier New" panose="02070309020205020404" pitchFamily="49" charset="0"/>
              </a:rPr>
              <a:t>Abstract No. : </a:t>
            </a:r>
            <a:endParaRPr lang="en-IN" sz="1400" b="1" i="1" dirty="0">
              <a:solidFill>
                <a:prstClr val="white"/>
              </a:solidFill>
              <a:latin typeface="Calibri (Body)"/>
              <a:ea typeface="Verdana" panose="020B0604030504040204" pitchFamily="34" charset="0"/>
              <a:cs typeface="Courier New" panose="02070309020205020404" pitchFamily="49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337359" y="6307708"/>
            <a:ext cx="7380000" cy="324000"/>
          </a:xfrm>
          <a:prstGeom prst="rect">
            <a:avLst/>
          </a:prstGeom>
          <a:solidFill>
            <a:srgbClr val="124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r>
              <a:rPr lang="en-US" sz="1400" b="1" i="1" dirty="0">
                <a:solidFill>
                  <a:prstClr val="white"/>
                </a:solidFill>
                <a:latin typeface="Calibri (Body)"/>
                <a:ea typeface="Verdana" panose="020B0604030504040204" pitchFamily="34" charset="0"/>
                <a:cs typeface="Courier New" panose="02070309020205020404" pitchFamily="49" charset="0"/>
              </a:rPr>
              <a:t>Theme </a:t>
            </a:r>
            <a:r>
              <a:rPr lang="en-US" sz="1200" b="1" i="1" dirty="0">
                <a:solidFill>
                  <a:prstClr val="white"/>
                </a:solidFill>
                <a:latin typeface="Calibri (Body)"/>
                <a:ea typeface="Verdana" panose="020B0604030504040204" pitchFamily="34" charset="0"/>
                <a:cs typeface="Courier New" panose="02070309020205020404" pitchFamily="49" charset="0"/>
              </a:rPr>
              <a:t>:  </a:t>
            </a:r>
            <a:endParaRPr lang="en-IN" sz="1200" b="1" i="1" dirty="0">
              <a:solidFill>
                <a:prstClr val="white"/>
              </a:solidFill>
              <a:latin typeface="Calibri (Body)"/>
              <a:ea typeface="Verdana" panose="020B0604030504040204" pitchFamily="34" charset="0"/>
              <a:cs typeface="Courier New" panose="02070309020205020404" pitchFamily="49" charset="0"/>
            </a:endParaRPr>
          </a:p>
        </p:txBody>
      </p:sp>
      <p:sp>
        <p:nvSpPr>
          <p:cNvPr id="15" name="Parallelogram 14"/>
          <p:cNvSpPr/>
          <p:nvPr userDrawn="1"/>
        </p:nvSpPr>
        <p:spPr>
          <a:xfrm>
            <a:off x="216231" y="6258032"/>
            <a:ext cx="239996" cy="406038"/>
          </a:xfrm>
          <a:prstGeom prst="parallelogram">
            <a:avLst>
              <a:gd name="adj" fmla="val 4786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6" name="Parallelogram 15"/>
          <p:cNvSpPr/>
          <p:nvPr userDrawn="1"/>
        </p:nvSpPr>
        <p:spPr>
          <a:xfrm>
            <a:off x="8458829" y="6258032"/>
            <a:ext cx="239996" cy="406038"/>
          </a:xfrm>
          <a:prstGeom prst="parallelogram">
            <a:avLst>
              <a:gd name="adj" fmla="val 4786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7" name="Parallelogram 16"/>
          <p:cNvSpPr/>
          <p:nvPr userDrawn="1"/>
        </p:nvSpPr>
        <p:spPr>
          <a:xfrm>
            <a:off x="7584263" y="6271748"/>
            <a:ext cx="239996" cy="406038"/>
          </a:xfrm>
          <a:prstGeom prst="parallelogram">
            <a:avLst>
              <a:gd name="adj" fmla="val 4786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869127" y="262659"/>
            <a:ext cx="1528805" cy="796253"/>
          </a:xfrm>
          <a:prstGeom prst="rect">
            <a:avLst/>
          </a:prstGeom>
        </p:spPr>
      </p:pic>
      <p:sp>
        <p:nvSpPr>
          <p:cNvPr id="19" name="Parallelogram 18"/>
          <p:cNvSpPr/>
          <p:nvPr userDrawn="1"/>
        </p:nvSpPr>
        <p:spPr>
          <a:xfrm>
            <a:off x="11805181" y="6242530"/>
            <a:ext cx="239996" cy="406038"/>
          </a:xfrm>
          <a:prstGeom prst="parallelogram">
            <a:avLst>
              <a:gd name="adj" fmla="val 4786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0" name="Parallelogram 19"/>
          <p:cNvSpPr/>
          <p:nvPr userDrawn="1"/>
        </p:nvSpPr>
        <p:spPr>
          <a:xfrm>
            <a:off x="8637137" y="6291560"/>
            <a:ext cx="214982" cy="406038"/>
          </a:xfrm>
          <a:prstGeom prst="parallelogram">
            <a:avLst>
              <a:gd name="adj" fmla="val 5849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1" name="Parallelogram 20"/>
          <p:cNvSpPr/>
          <p:nvPr userDrawn="1"/>
        </p:nvSpPr>
        <p:spPr>
          <a:xfrm>
            <a:off x="401242" y="6252081"/>
            <a:ext cx="214982" cy="406038"/>
          </a:xfrm>
          <a:prstGeom prst="parallelogram">
            <a:avLst>
              <a:gd name="adj" fmla="val 5849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46" name="Parallelogram 45"/>
          <p:cNvSpPr/>
          <p:nvPr userDrawn="1"/>
        </p:nvSpPr>
        <p:spPr>
          <a:xfrm>
            <a:off x="4740090" y="449690"/>
            <a:ext cx="2002433" cy="661820"/>
          </a:xfrm>
          <a:prstGeom prst="parallelogram">
            <a:avLst>
              <a:gd name="adj" fmla="val 6562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47" name="Parallelogram 46"/>
          <p:cNvSpPr/>
          <p:nvPr userDrawn="1"/>
        </p:nvSpPr>
        <p:spPr>
          <a:xfrm>
            <a:off x="6047799" y="510981"/>
            <a:ext cx="647077" cy="534147"/>
          </a:xfrm>
          <a:prstGeom prst="parallelogram">
            <a:avLst>
              <a:gd name="adj" fmla="val 65626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48" name="Parallelogram 47"/>
          <p:cNvSpPr/>
          <p:nvPr userDrawn="1"/>
        </p:nvSpPr>
        <p:spPr>
          <a:xfrm>
            <a:off x="5010041" y="510981"/>
            <a:ext cx="647077" cy="534147"/>
          </a:xfrm>
          <a:prstGeom prst="parallelogram">
            <a:avLst>
              <a:gd name="adj" fmla="val 65626"/>
            </a:avLst>
          </a:prstGeom>
          <a:solidFill>
            <a:srgbClr val="124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49" name="Parallelogram 48"/>
          <p:cNvSpPr/>
          <p:nvPr userDrawn="1"/>
        </p:nvSpPr>
        <p:spPr>
          <a:xfrm>
            <a:off x="5527822" y="510981"/>
            <a:ext cx="647077" cy="534147"/>
          </a:xfrm>
          <a:prstGeom prst="parallelogram">
            <a:avLst>
              <a:gd name="adj" fmla="val 65626"/>
            </a:avLst>
          </a:prstGeom>
          <a:solidFill>
            <a:srgbClr val="D91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50" name="Rectangle 49"/>
          <p:cNvSpPr/>
          <p:nvPr userDrawn="1"/>
        </p:nvSpPr>
        <p:spPr>
          <a:xfrm>
            <a:off x="606746" y="4368472"/>
            <a:ext cx="3560952" cy="1033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51" name="Rectangle 50"/>
          <p:cNvSpPr/>
          <p:nvPr userDrawn="1"/>
        </p:nvSpPr>
        <p:spPr>
          <a:xfrm rot="20399649">
            <a:off x="3729648" y="4790461"/>
            <a:ext cx="1006591" cy="11688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52" name="Freeform 51"/>
          <p:cNvSpPr/>
          <p:nvPr userDrawn="1"/>
        </p:nvSpPr>
        <p:spPr>
          <a:xfrm rot="10800000" flipH="1">
            <a:off x="1186905" y="4751646"/>
            <a:ext cx="3044236" cy="901338"/>
          </a:xfrm>
          <a:custGeom>
            <a:avLst/>
            <a:gdLst>
              <a:gd name="connsiteX0" fmla="*/ 2373924 w 3936024"/>
              <a:gd name="connsiteY0" fmla="*/ 1317714 h 1317714"/>
              <a:gd name="connsiteX1" fmla="*/ 2997561 w 3936024"/>
              <a:gd name="connsiteY1" fmla="*/ 1317714 h 1317714"/>
              <a:gd name="connsiteX2" fmla="*/ 3936024 w 3936024"/>
              <a:gd name="connsiteY2" fmla="*/ 0 h 1317714"/>
              <a:gd name="connsiteX3" fmla="*/ 3312387 w 3936024"/>
              <a:gd name="connsiteY3" fmla="*/ 0 h 1317714"/>
              <a:gd name="connsiteX4" fmla="*/ 2925914 w 3936024"/>
              <a:gd name="connsiteY4" fmla="*/ 542655 h 1317714"/>
              <a:gd name="connsiteX5" fmla="*/ 411431 w 3936024"/>
              <a:gd name="connsiteY5" fmla="*/ 542655 h 1317714"/>
              <a:gd name="connsiteX6" fmla="*/ 0 w 3936024"/>
              <a:gd name="connsiteY6" fmla="*/ 1316778 h 1317714"/>
              <a:gd name="connsiteX7" fmla="*/ 2374591 w 3936024"/>
              <a:gd name="connsiteY7" fmla="*/ 1316778 h 131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6024" h="1317714">
                <a:moveTo>
                  <a:pt x="2373924" y="1317714"/>
                </a:moveTo>
                <a:lnTo>
                  <a:pt x="2997561" y="1317714"/>
                </a:lnTo>
                <a:lnTo>
                  <a:pt x="3936024" y="0"/>
                </a:lnTo>
                <a:lnTo>
                  <a:pt x="3312387" y="0"/>
                </a:lnTo>
                <a:lnTo>
                  <a:pt x="2925914" y="542655"/>
                </a:lnTo>
                <a:lnTo>
                  <a:pt x="411431" y="542655"/>
                </a:lnTo>
                <a:lnTo>
                  <a:pt x="0" y="1316778"/>
                </a:lnTo>
                <a:lnTo>
                  <a:pt x="2374591" y="1316778"/>
                </a:lnTo>
                <a:close/>
              </a:path>
            </a:pathLst>
          </a:custGeom>
          <a:solidFill>
            <a:srgbClr val="D91C27"/>
          </a:solidFill>
          <a:ln>
            <a:solidFill>
              <a:srgbClr val="D91C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grpSp>
        <p:nvGrpSpPr>
          <p:cNvPr id="53" name="Group 52"/>
          <p:cNvGrpSpPr/>
          <p:nvPr userDrawn="1"/>
        </p:nvGrpSpPr>
        <p:grpSpPr>
          <a:xfrm>
            <a:off x="341571" y="296722"/>
            <a:ext cx="2413336" cy="3523006"/>
            <a:chOff x="356876" y="247562"/>
            <a:chExt cx="2413336" cy="3523006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4" name="Hexagon 53"/>
            <p:cNvSpPr>
              <a:spLocks noChangeAspect="1"/>
            </p:cNvSpPr>
            <p:nvPr/>
          </p:nvSpPr>
          <p:spPr>
            <a:xfrm>
              <a:off x="551972" y="3548814"/>
              <a:ext cx="246760" cy="221754"/>
            </a:xfrm>
            <a:prstGeom prst="hexagon">
              <a:avLst/>
            </a:prstGeom>
            <a:solidFill>
              <a:srgbClr val="D9D9D9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5" name="Hexagon 54"/>
            <p:cNvSpPr>
              <a:spLocks noChangeAspect="1"/>
            </p:cNvSpPr>
            <p:nvPr/>
          </p:nvSpPr>
          <p:spPr>
            <a:xfrm>
              <a:off x="793665" y="479186"/>
              <a:ext cx="400595" cy="360000"/>
            </a:xfrm>
            <a:prstGeom prst="hexagon">
              <a:avLst/>
            </a:prstGeom>
            <a:solidFill>
              <a:srgbClr val="12499B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6" name="Hexagon 55"/>
            <p:cNvSpPr>
              <a:spLocks noChangeAspect="1"/>
            </p:cNvSpPr>
            <p:nvPr/>
          </p:nvSpPr>
          <p:spPr>
            <a:xfrm>
              <a:off x="2410212" y="799584"/>
              <a:ext cx="360000" cy="323518"/>
            </a:xfrm>
            <a:prstGeom prst="hexagon">
              <a:avLst/>
            </a:prstGeom>
            <a:solidFill>
              <a:srgbClr val="D91C27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7" name="Hexagon 56"/>
            <p:cNvSpPr>
              <a:spLocks noChangeAspect="1"/>
            </p:cNvSpPr>
            <p:nvPr/>
          </p:nvSpPr>
          <p:spPr>
            <a:xfrm>
              <a:off x="1861897" y="497664"/>
              <a:ext cx="360000" cy="323517"/>
            </a:xfrm>
            <a:prstGeom prst="hexagon">
              <a:avLst/>
            </a:prstGeom>
            <a:solidFill>
              <a:srgbClr val="D9D9D9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8" name="Hexagon 57"/>
            <p:cNvSpPr>
              <a:spLocks noChangeAspect="1"/>
            </p:cNvSpPr>
            <p:nvPr/>
          </p:nvSpPr>
          <p:spPr>
            <a:xfrm>
              <a:off x="356876" y="3203374"/>
              <a:ext cx="284708" cy="255856"/>
            </a:xfrm>
            <a:prstGeom prst="hexagon">
              <a:avLst/>
            </a:prstGeom>
            <a:solidFill>
              <a:srgbClr val="12499B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9" name="Hexagon 58"/>
            <p:cNvSpPr>
              <a:spLocks noChangeAspect="1"/>
            </p:cNvSpPr>
            <p:nvPr/>
          </p:nvSpPr>
          <p:spPr>
            <a:xfrm>
              <a:off x="933447" y="3511545"/>
              <a:ext cx="240358" cy="216000"/>
            </a:xfrm>
            <a:prstGeom prst="hexagon">
              <a:avLst/>
            </a:prstGeom>
            <a:solidFill>
              <a:srgbClr val="C00000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0" name="Hexagon 59"/>
            <p:cNvSpPr>
              <a:spLocks noChangeAspect="1"/>
            </p:cNvSpPr>
            <p:nvPr/>
          </p:nvSpPr>
          <p:spPr>
            <a:xfrm>
              <a:off x="2403111" y="2058526"/>
              <a:ext cx="240357" cy="216000"/>
            </a:xfrm>
            <a:prstGeom prst="hexagon">
              <a:avLst/>
            </a:prstGeom>
            <a:solidFill>
              <a:srgbClr val="D91C27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1" name="Hexagon 60"/>
            <p:cNvSpPr>
              <a:spLocks noChangeAspect="1"/>
            </p:cNvSpPr>
            <p:nvPr/>
          </p:nvSpPr>
          <p:spPr>
            <a:xfrm>
              <a:off x="555715" y="247562"/>
              <a:ext cx="252000" cy="226462"/>
            </a:xfrm>
            <a:prstGeom prst="hexagon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66" name="Hexagon 65"/>
          <p:cNvSpPr>
            <a:spLocks noChangeAspect="1"/>
          </p:cNvSpPr>
          <p:nvPr userDrawn="1"/>
        </p:nvSpPr>
        <p:spPr>
          <a:xfrm>
            <a:off x="2916630" y="1051131"/>
            <a:ext cx="231065" cy="207649"/>
          </a:xfrm>
          <a:prstGeom prst="hexagon">
            <a:avLst/>
          </a:prstGeom>
          <a:solidFill>
            <a:srgbClr val="12499B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7" name="Hexagon 66"/>
          <p:cNvSpPr>
            <a:spLocks noChangeAspect="1"/>
          </p:cNvSpPr>
          <p:nvPr userDrawn="1"/>
        </p:nvSpPr>
        <p:spPr>
          <a:xfrm>
            <a:off x="3167099" y="853864"/>
            <a:ext cx="163636" cy="147054"/>
          </a:xfrm>
          <a:prstGeom prst="hexagon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8" name="Hexagon 67"/>
          <p:cNvSpPr>
            <a:spLocks noChangeAspect="1"/>
          </p:cNvSpPr>
          <p:nvPr userDrawn="1"/>
        </p:nvSpPr>
        <p:spPr>
          <a:xfrm>
            <a:off x="1827084" y="3074808"/>
            <a:ext cx="200299" cy="180000"/>
          </a:xfrm>
          <a:prstGeom prst="hexagon">
            <a:avLst/>
          </a:prstGeom>
          <a:solidFill>
            <a:srgbClr val="12499B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9" name="Hexagon 68"/>
          <p:cNvSpPr>
            <a:spLocks noChangeAspect="1"/>
          </p:cNvSpPr>
          <p:nvPr userDrawn="1"/>
        </p:nvSpPr>
        <p:spPr>
          <a:xfrm>
            <a:off x="317160" y="419900"/>
            <a:ext cx="120179" cy="108000"/>
          </a:xfrm>
          <a:prstGeom prst="hexagon">
            <a:avLst/>
          </a:prstGeom>
          <a:solidFill>
            <a:srgbClr val="12499B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0" name="Hexagon 69"/>
          <p:cNvSpPr>
            <a:spLocks noChangeAspect="1"/>
          </p:cNvSpPr>
          <p:nvPr userDrawn="1"/>
        </p:nvSpPr>
        <p:spPr>
          <a:xfrm>
            <a:off x="120582" y="3350220"/>
            <a:ext cx="137382" cy="123460"/>
          </a:xfrm>
          <a:prstGeom prst="hexagon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1" name="Hexagon 70"/>
          <p:cNvSpPr>
            <a:spLocks noChangeAspect="1"/>
          </p:cNvSpPr>
          <p:nvPr userDrawn="1"/>
        </p:nvSpPr>
        <p:spPr>
          <a:xfrm>
            <a:off x="2837720" y="751226"/>
            <a:ext cx="200298" cy="180000"/>
          </a:xfrm>
          <a:prstGeom prst="hexagon">
            <a:avLst/>
          </a:prstGeom>
          <a:solidFill>
            <a:srgbClr val="9DC3E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2" name="Hexagon 71"/>
          <p:cNvSpPr>
            <a:spLocks noChangeAspect="1"/>
          </p:cNvSpPr>
          <p:nvPr userDrawn="1"/>
        </p:nvSpPr>
        <p:spPr>
          <a:xfrm>
            <a:off x="1199433" y="388614"/>
            <a:ext cx="144000" cy="129407"/>
          </a:xfrm>
          <a:prstGeom prst="hexagon">
            <a:avLst/>
          </a:prstGeom>
          <a:solidFill>
            <a:srgbClr val="C00000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3" name="Hexagon 72"/>
          <p:cNvSpPr>
            <a:spLocks noChangeAspect="1"/>
          </p:cNvSpPr>
          <p:nvPr userDrawn="1"/>
        </p:nvSpPr>
        <p:spPr>
          <a:xfrm>
            <a:off x="2643073" y="2025455"/>
            <a:ext cx="80118" cy="72000"/>
          </a:xfrm>
          <a:prstGeom prst="hexagon">
            <a:avLst/>
          </a:prstGeom>
          <a:solidFill>
            <a:srgbClr val="12499B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75" name="Straight Connector 74"/>
          <p:cNvCxnSpPr/>
          <p:nvPr userDrawn="1"/>
        </p:nvCxnSpPr>
        <p:spPr>
          <a:xfrm flipV="1">
            <a:off x="3794034" y="1340279"/>
            <a:ext cx="8406000" cy="0"/>
          </a:xfrm>
          <a:prstGeom prst="line">
            <a:avLst/>
          </a:prstGeom>
          <a:ln w="22225">
            <a:solidFill>
              <a:srgbClr val="2F42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 userDrawn="1"/>
        </p:nvCxnSpPr>
        <p:spPr>
          <a:xfrm flipV="1">
            <a:off x="-12799" y="4249463"/>
            <a:ext cx="1908000" cy="0"/>
          </a:xfrm>
          <a:prstGeom prst="line">
            <a:avLst/>
          </a:prstGeom>
          <a:ln w="22225">
            <a:solidFill>
              <a:srgbClr val="2F42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 userDrawn="1"/>
        </p:nvCxnSpPr>
        <p:spPr>
          <a:xfrm flipV="1">
            <a:off x="1886128" y="1340279"/>
            <a:ext cx="1914256" cy="2909184"/>
          </a:xfrm>
          <a:prstGeom prst="line">
            <a:avLst/>
          </a:prstGeom>
          <a:ln w="22225">
            <a:solidFill>
              <a:srgbClr val="2F42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Hexagon 78"/>
          <p:cNvSpPr>
            <a:spLocks noChangeAspect="1"/>
          </p:cNvSpPr>
          <p:nvPr userDrawn="1"/>
        </p:nvSpPr>
        <p:spPr>
          <a:xfrm rot="-360000">
            <a:off x="3283737" y="1118403"/>
            <a:ext cx="120179" cy="108000"/>
          </a:xfrm>
          <a:prstGeom prst="hexagon">
            <a:avLst/>
          </a:prstGeom>
          <a:solidFill>
            <a:srgbClr val="D9D9D9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6839822" y="2370044"/>
            <a:ext cx="5265159" cy="1180847"/>
            <a:chOff x="6987750" y="2370044"/>
            <a:chExt cx="5265159" cy="1180847"/>
          </a:xfrm>
        </p:grpSpPr>
        <p:grpSp>
          <p:nvGrpSpPr>
            <p:cNvPr id="24" name="Group 23"/>
            <p:cNvGrpSpPr/>
            <p:nvPr/>
          </p:nvGrpSpPr>
          <p:grpSpPr>
            <a:xfrm>
              <a:off x="6987750" y="2370044"/>
              <a:ext cx="5265159" cy="1180847"/>
              <a:chOff x="7070046" y="2008852"/>
              <a:chExt cx="5265159" cy="1180847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7070046" y="2008852"/>
                <a:ext cx="5265159" cy="58477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3200" b="1" dirty="0">
                    <a:ln w="12700">
                      <a:solidFill>
                        <a:prstClr val="white"/>
                      </a:solidFill>
                      <a:prstDash val="solid"/>
                    </a:ln>
                    <a:solidFill>
                      <a:srgbClr val="12499B"/>
                    </a:solidFill>
                    <a:effectLst>
                      <a:outerShdw blurRad="12700" dist="63500" dir="2700000" algn="tl" rotWithShape="0">
                        <a:prstClr val="white"/>
                      </a:outerShdw>
                    </a:effectLst>
                    <a:latin typeface="Arial Black" panose="020B0A04020102020204" pitchFamily="34" charset="0"/>
                  </a:rPr>
                  <a:t>IIM – ATM </a:t>
                </a:r>
                <a:r>
                  <a:rPr lang="en-US" sz="3200" b="1" dirty="0" smtClean="0">
                    <a:ln w="12700">
                      <a:solidFill>
                        <a:prstClr val="white"/>
                      </a:solidFill>
                      <a:prstDash val="solid"/>
                    </a:ln>
                    <a:solidFill>
                      <a:srgbClr val="12499B"/>
                    </a:solidFill>
                    <a:effectLst>
                      <a:outerShdw blurRad="12700" dist="63500" dir="2700000" algn="tl" rotWithShape="0">
                        <a:prstClr val="white"/>
                      </a:outerShdw>
                    </a:effectLst>
                    <a:latin typeface="Arial Black" panose="020B0A04020102020204" pitchFamily="34" charset="0"/>
                  </a:rPr>
                  <a:t>2024 &amp; NMA</a:t>
                </a:r>
                <a:endParaRPr lang="en-US" sz="3200" b="1" dirty="0">
                  <a:ln w="12700">
                    <a:solidFill>
                      <a:prstClr val="white"/>
                    </a:solidFill>
                    <a:prstDash val="solid"/>
                  </a:ln>
                  <a:solidFill>
                    <a:srgbClr val="12499B"/>
                  </a:solidFill>
                  <a:effectLst>
                    <a:outerShdw blurRad="12700" dist="63500" dir="2700000" algn="tl" rotWithShape="0">
                      <a:prstClr val="white"/>
                    </a:outerShdw>
                  </a:effectLst>
                  <a:latin typeface="Arial Black" panose="020B0A04020102020204" pitchFamily="34" charset="0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7867981" y="2728034"/>
                <a:ext cx="3856440" cy="46166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2400" b="1" dirty="0">
                    <a:ln w="3175">
                      <a:solidFill>
                        <a:srgbClr val="9FCBCE"/>
                      </a:solidFill>
                      <a:prstDash val="solid"/>
                    </a:ln>
                    <a:solidFill>
                      <a:srgbClr val="12499B"/>
                    </a:solidFill>
                    <a:effectLst>
                      <a:outerShdw blurRad="12700" dist="63500" dir="2700000" algn="tl" rotWithShape="0">
                        <a:prstClr val="white"/>
                      </a:outerShdw>
                    </a:effectLst>
                  </a:rPr>
                  <a:t>GKVK, Bengaluru, Nov. </a:t>
                </a:r>
                <a:r>
                  <a:rPr lang="en-US" sz="2400" b="1" dirty="0" smtClean="0">
                    <a:ln w="3175">
                      <a:solidFill>
                        <a:srgbClr val="9FCBCE"/>
                      </a:solidFill>
                      <a:prstDash val="solid"/>
                    </a:ln>
                    <a:solidFill>
                      <a:srgbClr val="12499B"/>
                    </a:solidFill>
                    <a:effectLst>
                      <a:outerShdw blurRad="12700" dist="63500" dir="2700000" algn="tl" rotWithShape="0">
                        <a:prstClr val="white"/>
                      </a:outerShdw>
                    </a:effectLst>
                  </a:rPr>
                  <a:t>20-22</a:t>
                </a:r>
                <a:endParaRPr lang="en-US" sz="2400" b="1" dirty="0">
                  <a:ln w="3175">
                    <a:solidFill>
                      <a:srgbClr val="9FCBCE"/>
                    </a:solidFill>
                    <a:prstDash val="solid"/>
                  </a:ln>
                  <a:solidFill>
                    <a:srgbClr val="12499B"/>
                  </a:solidFill>
                  <a:effectLst>
                    <a:outerShdw blurRad="12700" dist="63500" dir="2700000" algn="tl" rotWithShape="0">
                      <a:prstClr val="white"/>
                    </a:outerShdw>
                  </a:effectLst>
                </a:endParaRPr>
              </a:p>
            </p:txBody>
          </p:sp>
        </p:grpSp>
        <p:grpSp>
          <p:nvGrpSpPr>
            <p:cNvPr id="2" name="Group 1"/>
            <p:cNvGrpSpPr/>
            <p:nvPr userDrawn="1"/>
          </p:nvGrpSpPr>
          <p:grpSpPr>
            <a:xfrm>
              <a:off x="7075919" y="2960958"/>
              <a:ext cx="5076000" cy="138372"/>
              <a:chOff x="7075919" y="2960958"/>
              <a:chExt cx="5076000" cy="138372"/>
            </a:xfrm>
          </p:grpSpPr>
          <p:cxnSp>
            <p:nvCxnSpPr>
              <p:cNvPr id="23" name="Straight Connector 22"/>
              <p:cNvCxnSpPr/>
              <p:nvPr/>
            </p:nvCxnSpPr>
            <p:spPr>
              <a:xfrm>
                <a:off x="7075919" y="3030144"/>
                <a:ext cx="5076000" cy="0"/>
              </a:xfrm>
              <a:prstGeom prst="line">
                <a:avLst/>
              </a:prstGeom>
              <a:ln>
                <a:solidFill>
                  <a:srgbClr val="D9D9D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Parallelogram 79"/>
              <p:cNvSpPr/>
              <p:nvPr userDrawn="1"/>
            </p:nvSpPr>
            <p:spPr>
              <a:xfrm>
                <a:off x="7340678" y="2960958"/>
                <a:ext cx="144323" cy="138372"/>
              </a:xfrm>
              <a:prstGeom prst="parallelogram">
                <a:avLst>
                  <a:gd name="adj" fmla="val 65626"/>
                </a:avLst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prstClr val="white"/>
                  </a:solidFill>
                </a:endParaRPr>
              </a:p>
            </p:txBody>
          </p:sp>
          <p:sp>
            <p:nvSpPr>
              <p:cNvPr id="81" name="Parallelogram 80"/>
              <p:cNvSpPr/>
              <p:nvPr userDrawn="1"/>
            </p:nvSpPr>
            <p:spPr>
              <a:xfrm>
                <a:off x="7131568" y="2960958"/>
                <a:ext cx="144323" cy="138372"/>
              </a:xfrm>
              <a:prstGeom prst="parallelogram">
                <a:avLst>
                  <a:gd name="adj" fmla="val 65626"/>
                </a:avLst>
              </a:prstGeom>
              <a:solidFill>
                <a:srgbClr val="1249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prstClr val="white"/>
                  </a:solidFill>
                </a:endParaRPr>
              </a:p>
            </p:txBody>
          </p:sp>
          <p:sp>
            <p:nvSpPr>
              <p:cNvPr id="82" name="Parallelogram 81"/>
              <p:cNvSpPr/>
              <p:nvPr userDrawn="1"/>
            </p:nvSpPr>
            <p:spPr>
              <a:xfrm>
                <a:off x="7236123" y="2960958"/>
                <a:ext cx="144323" cy="138372"/>
              </a:xfrm>
              <a:prstGeom prst="parallelogram">
                <a:avLst>
                  <a:gd name="adj" fmla="val 65626"/>
                </a:avLst>
              </a:prstGeom>
              <a:solidFill>
                <a:srgbClr val="D91C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85" name="Text Placeholder 84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352846" y="4667407"/>
            <a:ext cx="7326845" cy="734856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D91C27"/>
                </a:solidFill>
              </a:defRPr>
            </a:lvl1pPr>
          </a:lstStyle>
          <a:p>
            <a:pPr lvl="0"/>
            <a:r>
              <a:rPr lang="en-US" dirty="0" smtClean="0"/>
              <a:t>Paper Title</a:t>
            </a:r>
            <a:endParaRPr lang="en-IN" dirty="0"/>
          </a:p>
        </p:txBody>
      </p:sp>
      <p:sp>
        <p:nvSpPr>
          <p:cNvPr id="90" name="Text Placeholder 89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381125" y="6361113"/>
            <a:ext cx="6169243" cy="320675"/>
          </a:xfrm>
        </p:spPr>
        <p:txBody>
          <a:bodyPr>
            <a:noAutofit/>
          </a:bodyPr>
          <a:lstStyle>
            <a:lvl1pPr marL="0" indent="0">
              <a:buNone/>
              <a:defRPr sz="1400" b="1" i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Enter Theme Name</a:t>
            </a:r>
            <a:endParaRPr lang="en-IN" dirty="0"/>
          </a:p>
        </p:txBody>
      </p:sp>
      <p:sp>
        <p:nvSpPr>
          <p:cNvPr id="92" name="Text Placeholder 91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10098087" y="6354763"/>
            <a:ext cx="1747213" cy="368300"/>
          </a:xfrm>
        </p:spPr>
        <p:txBody>
          <a:bodyPr/>
          <a:lstStyle>
            <a:lvl1pPr marL="0" indent="0">
              <a:buNone/>
              <a:defRPr sz="1400" b="1" i="1">
                <a:solidFill>
                  <a:schemeClr val="bg1"/>
                </a:solidFill>
              </a:defRPr>
            </a:lvl1pPr>
            <a:lvl2pPr>
              <a:defRPr sz="1400" b="1" i="1">
                <a:solidFill>
                  <a:schemeClr val="bg1"/>
                </a:solidFill>
              </a:defRPr>
            </a:lvl2pPr>
            <a:lvl3pPr>
              <a:defRPr sz="1400" b="1" i="1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 smtClean="0"/>
              <a:t>Enter Abstract No.</a:t>
            </a:r>
            <a:endParaRPr lang="en-IN" dirty="0"/>
          </a:p>
        </p:txBody>
      </p:sp>
      <p:cxnSp>
        <p:nvCxnSpPr>
          <p:cNvPr id="83" name="Straight Connector 82"/>
          <p:cNvCxnSpPr/>
          <p:nvPr userDrawn="1"/>
        </p:nvCxnSpPr>
        <p:spPr>
          <a:xfrm flipV="1">
            <a:off x="1426541" y="5684667"/>
            <a:ext cx="1944000" cy="0"/>
          </a:xfrm>
          <a:prstGeom prst="line">
            <a:avLst/>
          </a:prstGeom>
          <a:ln w="22225">
            <a:solidFill>
              <a:srgbClr val="2F42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83"/>
          <p:cNvSpPr/>
          <p:nvPr userDrawn="1"/>
        </p:nvSpPr>
        <p:spPr>
          <a:xfrm>
            <a:off x="1330188" y="5581391"/>
            <a:ext cx="198000" cy="198000"/>
          </a:xfrm>
          <a:prstGeom prst="ellipse">
            <a:avLst/>
          </a:prstGeom>
          <a:solidFill>
            <a:srgbClr val="12499B"/>
          </a:solidFill>
          <a:ln w="19050">
            <a:solidFill>
              <a:srgbClr val="3043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6" name="Oval 85"/>
          <p:cNvSpPr/>
          <p:nvPr userDrawn="1"/>
        </p:nvSpPr>
        <p:spPr>
          <a:xfrm>
            <a:off x="2330739" y="5584080"/>
            <a:ext cx="198000" cy="198000"/>
          </a:xfrm>
          <a:prstGeom prst="ellipse">
            <a:avLst/>
          </a:prstGeom>
          <a:solidFill>
            <a:srgbClr val="D91C27"/>
          </a:solidFill>
          <a:ln w="19050">
            <a:solidFill>
              <a:srgbClr val="3043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7" name="Oval 86"/>
          <p:cNvSpPr/>
          <p:nvPr userDrawn="1"/>
        </p:nvSpPr>
        <p:spPr>
          <a:xfrm>
            <a:off x="2838012" y="5584711"/>
            <a:ext cx="198000" cy="198000"/>
          </a:xfrm>
          <a:prstGeom prst="ellipse">
            <a:avLst/>
          </a:prstGeom>
          <a:solidFill>
            <a:srgbClr val="D9D9D9"/>
          </a:solidFill>
          <a:ln w="19050">
            <a:solidFill>
              <a:srgbClr val="3043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8" name="Oval 87"/>
          <p:cNvSpPr/>
          <p:nvPr userDrawn="1"/>
        </p:nvSpPr>
        <p:spPr>
          <a:xfrm>
            <a:off x="1835209" y="5583441"/>
            <a:ext cx="198000" cy="198000"/>
          </a:xfrm>
          <a:prstGeom prst="ellipse">
            <a:avLst/>
          </a:prstGeom>
          <a:solidFill>
            <a:srgbClr val="697680"/>
          </a:solidFill>
          <a:ln w="19050">
            <a:solidFill>
              <a:srgbClr val="3043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89" name="Straight Connector 88"/>
          <p:cNvCxnSpPr/>
          <p:nvPr userDrawn="1"/>
        </p:nvCxnSpPr>
        <p:spPr>
          <a:xfrm flipV="1">
            <a:off x="3692232" y="6107961"/>
            <a:ext cx="6012000" cy="0"/>
          </a:xfrm>
          <a:prstGeom prst="line">
            <a:avLst/>
          </a:prstGeom>
          <a:ln w="22225">
            <a:solidFill>
              <a:srgbClr val="2F42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 userDrawn="1"/>
        </p:nvCxnSpPr>
        <p:spPr>
          <a:xfrm rot="-60000">
            <a:off x="3367087" y="5679904"/>
            <a:ext cx="330127" cy="437753"/>
          </a:xfrm>
          <a:prstGeom prst="line">
            <a:avLst/>
          </a:prstGeom>
          <a:ln w="22225">
            <a:solidFill>
              <a:srgbClr val="2F42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11" y="667920"/>
            <a:ext cx="2808000" cy="307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368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IM-ATM 2024 Oral Presentation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6926" y="1293209"/>
            <a:ext cx="11453395" cy="4881960"/>
          </a:xfrm>
        </p:spPr>
        <p:txBody>
          <a:bodyPr/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N" dirty="0"/>
          </a:p>
        </p:txBody>
      </p:sp>
      <p:sp>
        <p:nvSpPr>
          <p:cNvPr id="7" name="Rectangle 6"/>
          <p:cNvSpPr/>
          <p:nvPr userDrawn="1"/>
        </p:nvSpPr>
        <p:spPr>
          <a:xfrm>
            <a:off x="2128552" y="342900"/>
            <a:ext cx="10063448" cy="560492"/>
          </a:xfrm>
          <a:prstGeom prst="rect">
            <a:avLst/>
          </a:prstGeom>
          <a:solidFill>
            <a:srgbClr val="D91C27"/>
          </a:solidFill>
          <a:ln>
            <a:solidFill>
              <a:srgbClr val="D91C27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Ins="108000" rtlCol="0" anchor="ctr"/>
          <a:lstStyle/>
          <a:p>
            <a:pPr algn="r"/>
            <a:endParaRPr lang="en-IN" sz="1400" b="1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975104" y="0"/>
            <a:ext cx="10216896" cy="281083"/>
          </a:xfrm>
          <a:prstGeom prst="rect">
            <a:avLst/>
          </a:prstGeom>
          <a:solidFill>
            <a:srgbClr val="12499B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600" b="1" dirty="0">
                <a:solidFill>
                  <a:prstClr val="white"/>
                </a:solidFill>
              </a:rPr>
              <a:t> IIM – ATM 2024  |  GKVK Bengaluru</a:t>
            </a:r>
            <a:endParaRPr lang="en-IN" sz="1600" b="1" dirty="0">
              <a:solidFill>
                <a:prstClr val="white"/>
              </a:solidFill>
            </a:endParaRPr>
          </a:p>
        </p:txBody>
      </p:sp>
      <p:sp>
        <p:nvSpPr>
          <p:cNvPr id="9" name="Right Triangle 8"/>
          <p:cNvSpPr/>
          <p:nvPr userDrawn="1"/>
        </p:nvSpPr>
        <p:spPr>
          <a:xfrm rot="5400000">
            <a:off x="1675962" y="295218"/>
            <a:ext cx="1202436" cy="612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IN" sz="2000" b="1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965960" cy="12024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IN" sz="2000" b="1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6565900"/>
            <a:ext cx="12192000" cy="292100"/>
          </a:xfrm>
          <a:prstGeom prst="rect">
            <a:avLst/>
          </a:prstGeom>
          <a:solidFill>
            <a:srgbClr val="124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IN" sz="1200" b="1" i="1" dirty="0">
              <a:solidFill>
                <a:prstClr val="white"/>
              </a:solidFill>
              <a:latin typeface="Calibri (Body)"/>
              <a:ea typeface="Verdana" panose="020B0604030504040204" pitchFamily="34" charset="0"/>
              <a:cs typeface="Courier New" panose="02070309020205020404" pitchFamily="49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01585" y="6565900"/>
            <a:ext cx="18669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b="1" dirty="0">
                <a:solidFill>
                  <a:prstClr val="white"/>
                </a:solidFill>
              </a:rPr>
              <a:t>20-22 November, 2024</a:t>
            </a:r>
            <a:endParaRPr lang="en-IN" sz="1400" b="1" dirty="0">
              <a:solidFill>
                <a:prstClr val="white"/>
              </a:solidFill>
            </a:endParaRPr>
          </a:p>
        </p:txBody>
      </p:sp>
      <p:sp>
        <p:nvSpPr>
          <p:cNvPr id="14" name="Right Triangle 13"/>
          <p:cNvSpPr>
            <a:spLocks noChangeAspect="1"/>
          </p:cNvSpPr>
          <p:nvPr userDrawn="1"/>
        </p:nvSpPr>
        <p:spPr>
          <a:xfrm rot="-5400000">
            <a:off x="10174449" y="497031"/>
            <a:ext cx="680331" cy="285907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IN" sz="2000" b="1"/>
          </a:p>
        </p:txBody>
      </p:sp>
      <p:sp>
        <p:nvSpPr>
          <p:cNvPr id="15" name="Rectangle 14"/>
          <p:cNvSpPr/>
          <p:nvPr userDrawn="1"/>
        </p:nvSpPr>
        <p:spPr>
          <a:xfrm>
            <a:off x="10652263" y="332568"/>
            <a:ext cx="1539738" cy="656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6927" y="-17747"/>
            <a:ext cx="1534510" cy="10178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63800" y="311907"/>
            <a:ext cx="7853804" cy="656153"/>
          </a:xfrm>
        </p:spPr>
        <p:txBody>
          <a:bodyPr>
            <a:normAutofit/>
          </a:bodyPr>
          <a:lstStyle>
            <a:lvl1pPr>
              <a:defRPr lang="en-IN" sz="2800" b="1" kern="1200" dirty="0">
                <a:solidFill>
                  <a:srgbClr val="FFFFFF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</a:lstStyle>
          <a:p>
            <a:r>
              <a:rPr lang="en-US" dirty="0" smtClean="0"/>
              <a:t>Slide Title</a:t>
            </a:r>
            <a:endParaRPr lang="en-IN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59900" y="6564986"/>
            <a:ext cx="2743200" cy="279393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IN" dirty="0" smtClean="0"/>
              <a:t>Slide </a:t>
            </a:r>
            <a:fld id="{D0918F56-FF22-46AF-A029-B3FB93DAF007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24501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2128552" y="342900"/>
            <a:ext cx="10063448" cy="560492"/>
          </a:xfrm>
          <a:prstGeom prst="rect">
            <a:avLst/>
          </a:prstGeom>
          <a:solidFill>
            <a:srgbClr val="D91C27"/>
          </a:solidFill>
          <a:ln>
            <a:solidFill>
              <a:srgbClr val="D91C27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Ins="108000" rtlCol="0" anchor="ctr"/>
          <a:lstStyle/>
          <a:p>
            <a:pPr algn="r"/>
            <a:endParaRPr lang="en-IN" sz="1400" b="1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975104" y="0"/>
            <a:ext cx="10216896" cy="281083"/>
          </a:xfrm>
          <a:prstGeom prst="rect">
            <a:avLst/>
          </a:prstGeom>
          <a:solidFill>
            <a:srgbClr val="12499B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600" b="1" dirty="0">
                <a:solidFill>
                  <a:prstClr val="white"/>
                </a:solidFill>
              </a:rPr>
              <a:t> IIM – ATM 2024  |  GKVK Bengaluru</a:t>
            </a:r>
            <a:endParaRPr lang="en-IN" sz="1600" b="1" dirty="0">
              <a:solidFill>
                <a:prstClr val="white"/>
              </a:solidFill>
            </a:endParaRPr>
          </a:p>
        </p:txBody>
      </p:sp>
      <p:sp>
        <p:nvSpPr>
          <p:cNvPr id="10" name="Right Triangle 9"/>
          <p:cNvSpPr/>
          <p:nvPr userDrawn="1"/>
        </p:nvSpPr>
        <p:spPr>
          <a:xfrm rot="5400000">
            <a:off x="1675962" y="295218"/>
            <a:ext cx="1202436" cy="612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IN" sz="2000" b="1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965960" cy="12024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IN" sz="2000" b="1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0" y="6565900"/>
            <a:ext cx="12192000" cy="292100"/>
          </a:xfrm>
          <a:prstGeom prst="rect">
            <a:avLst/>
          </a:prstGeom>
          <a:solidFill>
            <a:srgbClr val="124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IN" sz="1200" b="1" i="1" dirty="0">
              <a:solidFill>
                <a:prstClr val="white"/>
              </a:solidFill>
              <a:latin typeface="Calibri (Body)"/>
              <a:ea typeface="Verdana" panose="020B0604030504040204" pitchFamily="34" charset="0"/>
              <a:cs typeface="Courier New" panose="02070309020205020404" pitchFamily="49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01585" y="6565900"/>
            <a:ext cx="18669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b="1" dirty="0">
                <a:solidFill>
                  <a:prstClr val="white"/>
                </a:solidFill>
              </a:rPr>
              <a:t>20-22 November, 2024</a:t>
            </a:r>
            <a:endParaRPr lang="en-IN" sz="1400" b="1" dirty="0">
              <a:solidFill>
                <a:prstClr val="white"/>
              </a:solidFill>
            </a:endParaRPr>
          </a:p>
        </p:txBody>
      </p:sp>
      <p:sp>
        <p:nvSpPr>
          <p:cNvPr id="14" name="Right Triangle 13"/>
          <p:cNvSpPr>
            <a:spLocks noChangeAspect="1"/>
          </p:cNvSpPr>
          <p:nvPr userDrawn="1"/>
        </p:nvSpPr>
        <p:spPr>
          <a:xfrm rot="-5400000">
            <a:off x="10174449" y="497031"/>
            <a:ext cx="680331" cy="285907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IN" sz="2000" b="1"/>
          </a:p>
        </p:txBody>
      </p:sp>
      <p:sp>
        <p:nvSpPr>
          <p:cNvPr id="15" name="Rectangle 14"/>
          <p:cNvSpPr/>
          <p:nvPr userDrawn="1"/>
        </p:nvSpPr>
        <p:spPr>
          <a:xfrm>
            <a:off x="10652263" y="332568"/>
            <a:ext cx="1539738" cy="656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6927" y="-17747"/>
            <a:ext cx="1534510" cy="1017871"/>
          </a:xfrm>
          <a:prstGeom prst="rect">
            <a:avLst/>
          </a:prstGeom>
        </p:spPr>
      </p:pic>
      <p:sp>
        <p:nvSpPr>
          <p:cNvPr id="20" name="Title 2"/>
          <p:cNvSpPr txBox="1">
            <a:spLocks/>
          </p:cNvSpPr>
          <p:nvPr userDrawn="1"/>
        </p:nvSpPr>
        <p:spPr>
          <a:xfrm>
            <a:off x="2463800" y="311907"/>
            <a:ext cx="7853804" cy="6561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2800" b="1" kern="1200" dirty="0">
                <a:solidFill>
                  <a:srgbClr val="FFFFFF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Presenter Details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4659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9600B-493E-4F05-80DC-FFA8707649BE}" type="datetimeFigureOut">
              <a:rPr lang="en-IN" smtClean="0"/>
              <a:t>22-10-2024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D6FD-0036-44C0-AF14-F29E0DA7D6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2928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9600B-493E-4F05-80DC-FFA8707649BE}" type="datetimeFigureOut">
              <a:rPr lang="en-IN" smtClean="0"/>
              <a:t>22-10-2024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D6FD-0036-44C0-AF14-F29E0DA7D6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7849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9600B-493E-4F05-80DC-FFA8707649BE}" type="datetimeFigureOut">
              <a:rPr lang="en-IN" smtClean="0"/>
              <a:t>22-10-2024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D6FD-0036-44C0-AF14-F29E0DA7D6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2472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9600B-493E-4F05-80DC-FFA8707649BE}" type="datetimeFigureOut">
              <a:rPr lang="en-IN" smtClean="0"/>
              <a:t>22-10-2024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D6FD-0036-44C0-AF14-F29E0DA7D6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0810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9600B-493E-4F05-80DC-FFA8707649BE}" type="datetimeFigureOut">
              <a:rPr lang="en-IN" smtClean="0"/>
              <a:t>22-10-2024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D6FD-0036-44C0-AF14-F29E0DA7D6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5639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9600B-493E-4F05-80DC-FFA8707649BE}" type="datetimeFigureOut">
              <a:rPr lang="en-IN" smtClean="0"/>
              <a:t>22-10-2024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D6FD-0036-44C0-AF14-F29E0DA7D6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7038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9600B-493E-4F05-80DC-FFA8707649BE}" type="datetimeFigureOut">
              <a:rPr lang="en-IN" smtClean="0"/>
              <a:t>22-10-2024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D6FD-0036-44C0-AF14-F29E0DA7D6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2504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9600B-493E-4F05-80DC-FFA8707649BE}" type="datetimeFigureOut">
              <a:rPr lang="en-IN" smtClean="0"/>
              <a:t>22-10-2024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D6FD-0036-44C0-AF14-F29E0DA7D6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57718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9600B-493E-4F05-80DC-FFA8707649BE}" type="datetimeFigureOut">
              <a:rPr lang="en-IN" smtClean="0"/>
              <a:t>22-10-2024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D6FD-0036-44C0-AF14-F29E0DA7D6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36683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9600B-493E-4F05-80DC-FFA8707649BE}" type="datetimeFigureOut">
              <a:rPr lang="en-IN" smtClean="0"/>
              <a:t>22-10-2024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D6FD-0036-44C0-AF14-F29E0DA7D6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4520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93B2D-0D91-453E-BCBD-25A43B65ABE4}" type="datetime1">
              <a:rPr lang="en-IN" smtClean="0">
                <a:solidFill>
                  <a:prstClr val="black">
                    <a:tint val="75000"/>
                  </a:prstClr>
                </a:solidFill>
              </a:rPr>
              <a:t>22-10-2024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8909C-1C33-45E1-9033-9E5D51F24743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146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9600B-493E-4F05-80DC-FFA8707649BE}" type="datetimeFigureOut">
              <a:rPr lang="en-IN" smtClean="0"/>
              <a:t>22-10-2024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7D6FD-0036-44C0-AF14-F29E0DA7D6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8861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381125" y="6340941"/>
            <a:ext cx="6169243" cy="320675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10098087" y="6334591"/>
            <a:ext cx="1747213" cy="368300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8426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8593" y="1633490"/>
            <a:ext cx="2110967" cy="209205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Presenter’s Photo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89920" y="1141048"/>
            <a:ext cx="2255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  <a:latin typeface="Bahnschrift" panose="020B0502040204020203" pitchFamily="34" charset="0"/>
              </a:rPr>
              <a:t>Presenter’s Name</a:t>
            </a:r>
            <a:endParaRPr lang="en-IN" sz="2000" b="1" dirty="0">
              <a:solidFill>
                <a:prstClr val="black"/>
              </a:solidFill>
              <a:latin typeface="Bahnschrift" panose="020B050204020402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92983" y="4167112"/>
            <a:ext cx="4256103" cy="2092817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noAutofit/>
          </a:bodyPr>
          <a:lstStyle/>
          <a:p>
            <a:pPr algn="just">
              <a:lnSpc>
                <a:spcPct val="114000"/>
              </a:lnSpc>
            </a:pPr>
            <a:r>
              <a:rPr lang="en-US" sz="1600" b="1" dirty="0">
                <a:solidFill>
                  <a:srgbClr val="124987"/>
                </a:solidFill>
              </a:rPr>
              <a:t>AREAS OF EXPERTISE</a:t>
            </a:r>
          </a:p>
          <a:p>
            <a:pPr marL="180975" indent="-180975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prstClr val="black"/>
                </a:solidFill>
              </a:rPr>
              <a:t>P1</a:t>
            </a:r>
          </a:p>
          <a:p>
            <a:pPr marL="180975" indent="-180975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prstClr val="black"/>
                </a:solidFill>
              </a:rPr>
              <a:t>P2</a:t>
            </a:r>
          </a:p>
          <a:p>
            <a:pPr marL="180975" indent="-180975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prstClr val="black"/>
                </a:solidFill>
              </a:rPr>
              <a:t>…</a:t>
            </a:r>
          </a:p>
          <a:p>
            <a:pPr marL="180975" indent="-180975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prstClr val="black"/>
                </a:solidFill>
              </a:rPr>
              <a:t>…</a:t>
            </a:r>
          </a:p>
        </p:txBody>
      </p:sp>
      <p:sp>
        <p:nvSpPr>
          <p:cNvPr id="5" name="Rectangle 4"/>
          <p:cNvSpPr/>
          <p:nvPr/>
        </p:nvSpPr>
        <p:spPr>
          <a:xfrm>
            <a:off x="668593" y="4425059"/>
            <a:ext cx="2449070" cy="32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14489D"/>
                </a:solidFill>
              </a:rPr>
              <a:t>Academic Details</a:t>
            </a:r>
            <a:endParaRPr lang="en-US" sz="1400" b="1" i="1" dirty="0">
              <a:solidFill>
                <a:srgbClr val="14489D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8593" y="3895404"/>
            <a:ext cx="2110967" cy="3883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 anchorCtr="0">
            <a:noAutofit/>
          </a:bodyPr>
          <a:lstStyle/>
          <a:p>
            <a:pPr algn="ctr">
              <a:lnSpc>
                <a:spcPct val="135000"/>
              </a:lnSpc>
            </a:pPr>
            <a:r>
              <a:rPr lang="en-IN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Oswald"/>
              </a:rPr>
              <a:t>Academic Profile</a:t>
            </a:r>
          </a:p>
        </p:txBody>
      </p:sp>
      <p:sp>
        <p:nvSpPr>
          <p:cNvPr id="7" name="Rectangle 6"/>
          <p:cNvSpPr/>
          <p:nvPr/>
        </p:nvSpPr>
        <p:spPr>
          <a:xfrm>
            <a:off x="7632700" y="1621265"/>
            <a:ext cx="4247006" cy="2337639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noAutofit/>
          </a:bodyPr>
          <a:lstStyle/>
          <a:p>
            <a:pPr algn="just">
              <a:lnSpc>
                <a:spcPct val="114000"/>
              </a:lnSpc>
            </a:pPr>
            <a:r>
              <a:rPr lang="en-US" sz="1600" b="1" dirty="0">
                <a:solidFill>
                  <a:srgbClr val="124987"/>
                </a:solidFill>
              </a:rPr>
              <a:t>RESEARCH INTERESTS</a:t>
            </a:r>
          </a:p>
          <a:p>
            <a:pPr marL="180975" indent="-180975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prstClr val="black"/>
                </a:solidFill>
              </a:rPr>
              <a:t>P1</a:t>
            </a:r>
          </a:p>
          <a:p>
            <a:pPr marL="180975" indent="-180975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prstClr val="black"/>
                </a:solidFill>
              </a:rPr>
              <a:t>P2</a:t>
            </a:r>
          </a:p>
          <a:p>
            <a:pPr marL="180975" indent="-180975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prstClr val="black"/>
                </a:solidFill>
              </a:rPr>
              <a:t>…</a:t>
            </a:r>
          </a:p>
          <a:p>
            <a:pPr marL="180975" indent="-180975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prstClr val="black"/>
                </a:solidFill>
              </a:rPr>
              <a:t>…</a:t>
            </a:r>
          </a:p>
          <a:p>
            <a:pPr marL="180975" indent="-180975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prstClr val="black"/>
                </a:solidFill>
              </a:rPr>
              <a:t>…</a:t>
            </a:r>
          </a:p>
          <a:p>
            <a:pPr marL="180975" indent="-180975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prstClr val="black"/>
                </a:solidFill>
              </a:rPr>
              <a:t>…</a:t>
            </a:r>
          </a:p>
          <a:p>
            <a:pPr marL="180975" indent="-180975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sz="15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02620" y="1630295"/>
            <a:ext cx="4247879" cy="2330769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noAutofit/>
          </a:bodyPr>
          <a:lstStyle/>
          <a:p>
            <a:pPr algn="just">
              <a:lnSpc>
                <a:spcPct val="114000"/>
              </a:lnSpc>
            </a:pPr>
            <a:endParaRPr lang="en-US" sz="1500" dirty="0">
              <a:solidFill>
                <a:prstClr val="black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341381"/>
              </p:ext>
            </p:extLst>
          </p:nvPr>
        </p:nvGraphicFramePr>
        <p:xfrm>
          <a:off x="3288772" y="1740937"/>
          <a:ext cx="4064527" cy="1776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7535"/>
                <a:gridCol w="2046992"/>
              </a:tblGrid>
              <a:tr h="351340"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124987"/>
                          </a:solidFill>
                        </a:rPr>
                        <a:t>Title/Position </a:t>
                      </a:r>
                    </a:p>
                  </a:txBody>
                  <a:tcPr marL="0" marR="0" marT="36000" marB="36000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600" dirty="0"/>
                    </a:p>
                  </a:txBody>
                  <a:tcPr marL="0" marR="0" marT="36000" marB="36000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6219">
                <a:tc>
                  <a:txBody>
                    <a:bodyPr/>
                    <a:lstStyle/>
                    <a:p>
                      <a:pPr marL="177800" indent="-17780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kern="1200" dirty="0" smtClean="0">
                          <a:solidFill>
                            <a:srgbClr val="124987"/>
                          </a:solidFill>
                          <a:latin typeface="+mn-lt"/>
                          <a:ea typeface="+mn-ea"/>
                          <a:cs typeface="+mn-cs"/>
                        </a:rPr>
                        <a:t>Affiliation</a:t>
                      </a:r>
                      <a:endParaRPr lang="en-IN" sz="1600" b="1" kern="1200" dirty="0">
                        <a:solidFill>
                          <a:srgbClr val="12498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36000" marB="36000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600"/>
                    </a:p>
                  </a:txBody>
                  <a:tcPr marL="0" marR="0" marT="36000" marB="36000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6219">
                <a:tc>
                  <a:txBody>
                    <a:bodyPr/>
                    <a:lstStyle/>
                    <a:p>
                      <a:pPr marL="177800" indent="-17780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kern="1200" dirty="0" smtClean="0">
                          <a:solidFill>
                            <a:srgbClr val="124987"/>
                          </a:solidFill>
                          <a:latin typeface="+mn-lt"/>
                          <a:ea typeface="+mn-ea"/>
                          <a:cs typeface="+mn-cs"/>
                        </a:rPr>
                        <a:t>Years</a:t>
                      </a:r>
                      <a:r>
                        <a:rPr lang="en-US" sz="1600" b="1" kern="1200" baseline="0" dirty="0" smtClean="0">
                          <a:solidFill>
                            <a:srgbClr val="124987"/>
                          </a:solidFill>
                          <a:latin typeface="+mn-lt"/>
                          <a:ea typeface="+mn-ea"/>
                          <a:cs typeface="+mn-cs"/>
                        </a:rPr>
                        <a:t> of Experience</a:t>
                      </a:r>
                      <a:endParaRPr lang="en-IN" sz="1600" b="1" kern="1200" dirty="0">
                        <a:solidFill>
                          <a:srgbClr val="12498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36000" marB="36000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600" dirty="0"/>
                    </a:p>
                  </a:txBody>
                  <a:tcPr marL="0" marR="0" marT="36000" marB="36000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6219">
                <a:tc>
                  <a:txBody>
                    <a:bodyPr/>
                    <a:lstStyle/>
                    <a:p>
                      <a:pPr marL="177800" indent="-17780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kern="1200" dirty="0" smtClean="0">
                          <a:solidFill>
                            <a:srgbClr val="124987"/>
                          </a:solidFill>
                          <a:latin typeface="+mn-lt"/>
                          <a:ea typeface="+mn-ea"/>
                          <a:cs typeface="+mn-cs"/>
                        </a:rPr>
                        <a:t>Papers</a:t>
                      </a:r>
                      <a:endParaRPr lang="en-IN" sz="1600" b="1" kern="1200" dirty="0">
                        <a:solidFill>
                          <a:srgbClr val="12498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36000" marB="36000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600" dirty="0"/>
                    </a:p>
                  </a:txBody>
                  <a:tcPr marL="0" marR="0" marT="36000" marB="36000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6219"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rgbClr val="124987"/>
                          </a:solidFill>
                          <a:latin typeface="+mn-lt"/>
                          <a:ea typeface="+mn-ea"/>
                          <a:cs typeface="+mn-cs"/>
                        </a:rPr>
                        <a:t>Patents</a:t>
                      </a:r>
                      <a:endParaRPr lang="en-IN" sz="1600" b="1" kern="1200" dirty="0" smtClean="0">
                        <a:solidFill>
                          <a:srgbClr val="12498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36000" marB="36000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600" dirty="0"/>
                    </a:p>
                  </a:txBody>
                  <a:tcPr marL="0" marR="0" marT="36000" marB="36000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32700" y="4167112"/>
            <a:ext cx="4256103" cy="2092817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noAutofit/>
          </a:bodyPr>
          <a:lstStyle/>
          <a:p>
            <a:pPr algn="just">
              <a:lnSpc>
                <a:spcPct val="114000"/>
              </a:lnSpc>
            </a:pPr>
            <a:r>
              <a:rPr lang="en-US" sz="1600" b="1" dirty="0">
                <a:solidFill>
                  <a:srgbClr val="14489D"/>
                </a:solidFill>
              </a:rPr>
              <a:t>AWARDS &amp; ACHIEVEMENTS</a:t>
            </a:r>
            <a:endParaRPr lang="en-US" sz="1600" b="1" dirty="0">
              <a:solidFill>
                <a:srgbClr val="124987"/>
              </a:solidFill>
            </a:endParaRPr>
          </a:p>
          <a:p>
            <a:pPr marL="180975" indent="-180975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prstClr val="black"/>
                </a:solidFill>
              </a:rPr>
              <a:t>P1</a:t>
            </a:r>
          </a:p>
          <a:p>
            <a:pPr marL="180975" indent="-180975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prstClr val="black"/>
                </a:solidFill>
              </a:rPr>
              <a:t>P2</a:t>
            </a:r>
          </a:p>
          <a:p>
            <a:pPr marL="180975" indent="-180975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prstClr val="black"/>
                </a:solidFill>
              </a:rPr>
              <a:t>…</a:t>
            </a:r>
          </a:p>
          <a:p>
            <a:pPr marL="180975" indent="-180975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prstClr val="black"/>
                </a:solidFill>
              </a:rPr>
              <a:t>…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814940" y="373568"/>
            <a:ext cx="1207863" cy="4830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prstClr val="black"/>
                </a:solidFill>
              </a:rPr>
              <a:t>Organization Logo</a:t>
            </a:r>
            <a:endParaRPr lang="en-IN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68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 smtClean="0"/>
              <a:t>Slide </a:t>
            </a:r>
            <a:fld id="{D0918F56-FF22-46AF-A029-B3FB93DAF007}" type="slidenum">
              <a:rPr lang="en-IN" smtClean="0"/>
              <a:pPr/>
              <a:t>3</a:t>
            </a:fld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9011099-C448-52DF-A76B-FB457B123C7C}"/>
              </a:ext>
            </a:extLst>
          </p:cNvPr>
          <p:cNvSpPr txBox="1"/>
          <p:nvPr/>
        </p:nvSpPr>
        <p:spPr>
          <a:xfrm>
            <a:off x="3105151" y="1296616"/>
            <a:ext cx="7787702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Themes</a:t>
            </a:r>
            <a:endParaRPr lang="en-IN" sz="14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indent="-2667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Mineral Processing – Ferrous, Non-ferrous and Coal</a:t>
            </a:r>
          </a:p>
          <a:p>
            <a:pPr marL="266700" indent="-2667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Ironmaking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and Steelmaking</a:t>
            </a:r>
          </a:p>
          <a:p>
            <a:pPr marL="266700" indent="-2667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Non-ferrous Metal Processing</a:t>
            </a:r>
          </a:p>
          <a:p>
            <a:pPr marL="266700" indent="-2667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Solidification and Continuous Casting</a:t>
            </a:r>
          </a:p>
          <a:p>
            <a:pPr marL="266700" indent="-2667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Metal Forming - Hot Rolling, Cold Rolling, Forging and Drawing</a:t>
            </a:r>
          </a:p>
          <a:p>
            <a:pPr marL="266700" indent="-2667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Metal Joining – Ferrous and Non-ferrous</a:t>
            </a:r>
          </a:p>
          <a:p>
            <a:pPr marL="266700" indent="-2667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Powder Metallurgy and Additive Manufacturing</a:t>
            </a:r>
          </a:p>
          <a:p>
            <a:pPr marL="266700" indent="-2667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Bio-Materials, Smart Materials and Functional Materials</a:t>
            </a:r>
          </a:p>
          <a:p>
            <a:pPr marL="266700" indent="-2667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Integrated Computational Materials Engineering (ICME), Modeling and Simulation</a:t>
            </a:r>
          </a:p>
          <a:p>
            <a:pPr marL="266700" indent="-2667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Digitalization and Industry 4.0</a:t>
            </a:r>
          </a:p>
          <a:p>
            <a:pPr marL="266700" indent="-2667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Structure Property Correlation</a:t>
            </a:r>
          </a:p>
          <a:p>
            <a:pPr marL="266700" indent="-2667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Failure Analysis</a:t>
            </a:r>
          </a:p>
          <a:p>
            <a:pPr marL="266700" indent="-2667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Environment and Sustainability</a:t>
            </a:r>
          </a:p>
          <a:p>
            <a:pPr marL="266700" indent="-2667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Refractories, Ceramics and Composites</a:t>
            </a:r>
          </a:p>
          <a:p>
            <a:pPr marL="266700" indent="-2667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Materials for Strategic Sectors -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Defence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Nuclear and Aerospace</a:t>
            </a:r>
          </a:p>
          <a:p>
            <a:pPr marL="266700" indent="-2667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Corrosion, Electrochemistry, Batteries and Fuel Cells</a:t>
            </a:r>
          </a:p>
          <a:p>
            <a:pPr marL="266700" indent="-2667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Archaeo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-metallurgy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01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al Template 2024 - Copy.potx" id="{506DBDEA-BB77-4AF1-A5C4-76366C06EE23}" vid="{BF66DA00-5426-47D7-8163-A3FC1E94D4C4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1720</TotalTime>
  <Words>136</Words>
  <Application>Microsoft Office PowerPoint</Application>
  <PresentationFormat>Widescreen</PresentationFormat>
  <Paragraphs>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4" baseType="lpstr">
      <vt:lpstr>Arial</vt:lpstr>
      <vt:lpstr>Arial Black</vt:lpstr>
      <vt:lpstr>Bahnschrift</vt:lpstr>
      <vt:lpstr>Calibri</vt:lpstr>
      <vt:lpstr>Calibri (Body)</vt:lpstr>
      <vt:lpstr>Calibri Light</vt:lpstr>
      <vt:lpstr>Courier New</vt:lpstr>
      <vt:lpstr>Oswald</vt:lpstr>
      <vt:lpstr>Verdana</vt:lpstr>
      <vt:lpstr>1_Office Theme</vt:lpstr>
      <vt:lpstr>Custom Design</vt:lpstr>
      <vt:lpstr>PowerPoint Presentation</vt:lpstr>
      <vt:lpstr>PowerPoint Presentation</vt:lpstr>
      <vt:lpstr>PowerPoint Presentation</vt:lpstr>
    </vt:vector>
  </TitlesOfParts>
  <Company>JSW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Pranav Kumar Tripathi</dc:creator>
  <cp:lastModifiedBy>Pranav Kumar Tripathi</cp:lastModifiedBy>
  <cp:revision>74</cp:revision>
  <dcterms:created xsi:type="dcterms:W3CDTF">2024-09-12T12:23:05Z</dcterms:created>
  <dcterms:modified xsi:type="dcterms:W3CDTF">2024-10-22T06:28:05Z</dcterms:modified>
</cp:coreProperties>
</file>