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sldIdLst>
    <p:sldId id="261" r:id="rId2"/>
  </p:sldIdLst>
  <p:sldSz cx="3027521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3092"/>
    <a:srgbClr val="EE4123"/>
    <a:srgbClr val="D91C27"/>
    <a:srgbClr val="1249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76" autoAdjust="0"/>
    <p:restoredTop sz="94660"/>
  </p:normalViewPr>
  <p:slideViewPr>
    <p:cSldViewPr snapToGrid="0">
      <p:cViewPr>
        <p:scale>
          <a:sx n="48" d="100"/>
          <a:sy n="48" d="100"/>
        </p:scale>
        <p:origin x="69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E33AC-FD30-460F-A9B2-F4C34292ECA3}" type="datetimeFigureOut">
              <a:rPr lang="en-IN" smtClean="0"/>
              <a:t>05-05-2026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380F2-01CF-430A-860E-CCD7B35E7BD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27147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E33AC-FD30-460F-A9B2-F4C34292ECA3}" type="datetimeFigureOut">
              <a:rPr lang="en-IN" smtClean="0"/>
              <a:t>05-05-2026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380F2-01CF-430A-860E-CCD7B35E7BD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1954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E33AC-FD30-460F-A9B2-F4C34292ECA3}" type="datetimeFigureOut">
              <a:rPr lang="en-IN" smtClean="0"/>
              <a:t>05-05-2026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380F2-01CF-430A-860E-CCD7B35E7BD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958820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7015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E33AC-FD30-460F-A9B2-F4C34292ECA3}" type="datetimeFigureOut">
              <a:rPr lang="en-IN" smtClean="0"/>
              <a:t>05-05-2026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380F2-01CF-430A-860E-CCD7B35E7BD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90468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E33AC-FD30-460F-A9B2-F4C34292ECA3}" type="datetimeFigureOut">
              <a:rPr lang="en-IN" smtClean="0"/>
              <a:t>05-05-2026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380F2-01CF-430A-860E-CCD7B35E7BD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83824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E33AC-FD30-460F-A9B2-F4C34292ECA3}" type="datetimeFigureOut">
              <a:rPr lang="en-IN" smtClean="0"/>
              <a:t>05-05-2026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380F2-01CF-430A-860E-CCD7B35E7BD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17916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E33AC-FD30-460F-A9B2-F4C34292ECA3}" type="datetimeFigureOut">
              <a:rPr lang="en-IN" smtClean="0"/>
              <a:t>05-05-2026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380F2-01CF-430A-860E-CCD7B35E7BD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79265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E33AC-FD30-460F-A9B2-F4C34292ECA3}" type="datetimeFigureOut">
              <a:rPr lang="en-IN" smtClean="0"/>
              <a:t>05-05-2026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380F2-01CF-430A-860E-CCD7B35E7BD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68598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E33AC-FD30-460F-A9B2-F4C34292ECA3}" type="datetimeFigureOut">
              <a:rPr lang="en-IN" smtClean="0"/>
              <a:t>05-05-2026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380F2-01CF-430A-860E-CCD7B35E7BD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7127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E33AC-FD30-460F-A9B2-F4C34292ECA3}" type="datetimeFigureOut">
              <a:rPr lang="en-IN" smtClean="0"/>
              <a:t>05-05-2026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380F2-01CF-430A-860E-CCD7B35E7BD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26519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E33AC-FD30-460F-A9B2-F4C34292ECA3}" type="datetimeFigureOut">
              <a:rPr lang="en-IN" smtClean="0"/>
              <a:t>05-05-2026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380F2-01CF-430A-860E-CCD7B35E7BD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76240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3E33AC-FD30-460F-A9B2-F4C34292ECA3}" type="datetimeFigureOut">
              <a:rPr lang="en-IN" smtClean="0"/>
              <a:t>05-05-2026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380F2-01CF-430A-860E-CCD7B35E7BD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67984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FF6C13-BFCB-007A-E04E-1444A9B7C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0E79EE03-FF43-84E7-B662-CD4DF7DB8E38}"/>
              </a:ext>
            </a:extLst>
          </p:cNvPr>
          <p:cNvSpPr txBox="1"/>
          <p:nvPr/>
        </p:nvSpPr>
        <p:spPr>
          <a:xfrm>
            <a:off x="826630" y="7960456"/>
            <a:ext cx="25092099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n-IN" sz="2800" dirty="0">
                <a:solidFill>
                  <a:srgbClr val="00206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Body and </a:t>
            </a:r>
            <a:r>
              <a:rPr lang="en-IN" sz="2800" dirty="0">
                <a:solidFill>
                  <a:srgbClr val="FF00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Captions </a:t>
            </a:r>
            <a:r>
              <a:rPr lang="en-IN" sz="2800" b="1" dirty="0">
                <a:solidFill>
                  <a:srgbClr val="FF00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minimum text font size</a:t>
            </a:r>
            <a:r>
              <a:rPr lang="en-IN" sz="2800" b="1" dirty="0">
                <a:solidFill>
                  <a:srgbClr val="00206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: 28</a:t>
            </a:r>
          </a:p>
          <a:p>
            <a:pPr algn="just">
              <a:lnSpc>
                <a:spcPct val="125000"/>
              </a:lnSpc>
            </a:pPr>
            <a:r>
              <a:rPr lang="en-IN" sz="2800" b="1" dirty="0">
                <a:solidFill>
                  <a:srgbClr val="00206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Font: Arial</a:t>
            </a:r>
            <a:endParaRPr lang="en-IN" sz="2800" b="1" dirty="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125000"/>
              </a:lnSpc>
            </a:pPr>
            <a:endParaRPr lang="en-IN" sz="3600" dirty="0">
              <a:solidFill>
                <a:srgbClr val="002060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125000"/>
              </a:lnSpc>
            </a:pPr>
            <a:endParaRPr lang="en-IN" sz="3600" dirty="0">
              <a:solidFill>
                <a:srgbClr val="002060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125000"/>
              </a:lnSpc>
            </a:pPr>
            <a:endParaRPr lang="en-IN" sz="3600" dirty="0">
              <a:solidFill>
                <a:srgbClr val="002060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125000"/>
              </a:lnSpc>
            </a:pPr>
            <a:endParaRPr lang="en-IN" sz="3600" dirty="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9413AFAD-F051-2103-2EE0-4CC09F960B69}"/>
              </a:ext>
            </a:extLst>
          </p:cNvPr>
          <p:cNvSpPr txBox="1">
            <a:spLocks noChangeAspect="1"/>
          </p:cNvSpPr>
          <p:nvPr/>
        </p:nvSpPr>
        <p:spPr>
          <a:xfrm>
            <a:off x="826630" y="2878965"/>
            <a:ext cx="15251277" cy="867772"/>
          </a:xfrm>
          <a:prstGeom prst="rect">
            <a:avLst/>
          </a:prstGeom>
        </p:spPr>
        <p:txBody>
          <a:bodyPr lIns="72000" tIns="36000" rIns="72000" bIns="36000" anchor="ctr" anchorCtr="0">
            <a:normAutofit/>
          </a:bodyPr>
          <a:lstStyle>
            <a:lvl1pPr algn="l" defTabSz="219456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rgbClr val="2E3092"/>
                </a:solidFill>
                <a:latin typeface="Bahnschrift SemiBold" panose="020B0502040204020203" pitchFamily="34" charset="0"/>
                <a:ea typeface="+mj-ea"/>
                <a:cs typeface="+mj-cs"/>
              </a:defRPr>
            </a:lvl1pPr>
          </a:lstStyle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Write Full Theme Name </a:t>
            </a:r>
            <a:r>
              <a:rPr lang="en-US" sz="4000" b="0" dirty="0">
                <a:latin typeface="Arial" panose="020B0604020202020204" pitchFamily="34" charset="0"/>
                <a:cs typeface="Arial" panose="020B0604020202020204" pitchFamily="34" charset="0"/>
              </a:rPr>
              <a:t>[font size: 40]</a:t>
            </a:r>
          </a:p>
        </p:txBody>
      </p:sp>
      <p:sp>
        <p:nvSpPr>
          <p:cNvPr id="24" name="Text Placeholder 51">
            <a:extLst>
              <a:ext uri="{FF2B5EF4-FFF2-40B4-BE49-F238E27FC236}">
                <a16:creationId xmlns:a16="http://schemas.microsoft.com/office/drawing/2014/main" id="{12C7985D-183C-B0D6-7DEC-C3CF582F36B0}"/>
              </a:ext>
            </a:extLst>
          </p:cNvPr>
          <p:cNvSpPr txBox="1">
            <a:spLocks/>
          </p:cNvSpPr>
          <p:nvPr/>
        </p:nvSpPr>
        <p:spPr>
          <a:xfrm>
            <a:off x="22571386" y="2580251"/>
            <a:ext cx="7437581" cy="1092200"/>
          </a:xfrm>
          <a:prstGeom prst="rect">
            <a:avLst/>
          </a:prstGeom>
        </p:spPr>
        <p:txBody>
          <a:bodyPr lIns="72000" tIns="36000" rIns="72000" bIns="36000" anchor="ctr" anchorCtr="0">
            <a:normAutofit/>
          </a:bodyPr>
          <a:lstStyle>
            <a:lvl1pPr marL="0" indent="0" algn="ctr" defTabSz="2194560" rtl="0" eaLnBrk="1" latinLnBrk="0" hangingPunct="1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None/>
              <a:defRPr sz="4800" b="1" kern="1200" baseline="0">
                <a:solidFill>
                  <a:srgbClr val="EE4123"/>
                </a:solidFill>
                <a:latin typeface="Bahnschrift" panose="020B0502040204020203" pitchFamily="34" charset="0"/>
                <a:ea typeface="+mn-ea"/>
                <a:cs typeface="+mn-cs"/>
              </a:defRPr>
            </a:lvl1pPr>
            <a:lvl2pPr marL="1645920" indent="-548640" algn="l" defTabSz="219456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5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43200" indent="-548640" algn="l" defTabSz="219456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840480" indent="-548640" algn="l" defTabSz="219456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43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937760" indent="-548640" algn="l" defTabSz="219456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43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035040" indent="-548640" algn="l" defTabSz="219456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43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132320" indent="-548640" algn="l" defTabSz="219456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43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229600" indent="-548640" algn="l" defTabSz="219456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43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326880" indent="-548640" algn="l" defTabSz="219456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43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Poster No.: PXXX (E.g. P123) </a:t>
            </a:r>
            <a:endParaRPr lang="en-IN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983AF2F-99B0-A7A9-924D-FAF741C8EDC0}"/>
              </a:ext>
            </a:extLst>
          </p:cNvPr>
          <p:cNvSpPr>
            <a:spLocks noChangeAspect="1"/>
          </p:cNvSpPr>
          <p:nvPr/>
        </p:nvSpPr>
        <p:spPr>
          <a:xfrm>
            <a:off x="3309692" y="4588298"/>
            <a:ext cx="23169808" cy="2105721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tIns="36000" bIns="36000" rtlCol="0" anchor="ctr"/>
          <a:lstStyle/>
          <a:p>
            <a:pPr lvl="0" algn="ctr">
              <a:lnSpc>
                <a:spcPct val="120000"/>
              </a:lnSpc>
            </a:pPr>
            <a:r>
              <a:rPr lang="en-US" sz="5600" b="1" dirty="0">
                <a:solidFill>
                  <a:srgbClr val="2E309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Title of the Poster </a:t>
            </a:r>
            <a:r>
              <a:rPr lang="en-US" sz="5600" dirty="0">
                <a:solidFill>
                  <a:srgbClr val="2E309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[Font: </a:t>
            </a:r>
            <a:r>
              <a:rPr lang="en-US" sz="5600" b="1" dirty="0">
                <a:solidFill>
                  <a:srgbClr val="2E309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Arial</a:t>
            </a:r>
            <a:r>
              <a:rPr lang="en-US" sz="5600" dirty="0">
                <a:solidFill>
                  <a:srgbClr val="2E309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and size: 56]</a:t>
            </a:r>
          </a:p>
          <a:p>
            <a:pPr algn="ctr">
              <a:lnSpc>
                <a:spcPct val="120000"/>
              </a:lnSpc>
            </a:pPr>
            <a:r>
              <a:rPr lang="en-US" sz="4000" dirty="0">
                <a:solidFill>
                  <a:srgbClr val="2E309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Authors  [size: 40]</a:t>
            </a:r>
          </a:p>
          <a:p>
            <a:pPr lvl="0" algn="ctr">
              <a:lnSpc>
                <a:spcPct val="120000"/>
              </a:lnSpc>
            </a:pPr>
            <a:r>
              <a:rPr lang="en-US" sz="3600" dirty="0">
                <a:solidFill>
                  <a:srgbClr val="2E309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Affiliation [size: 36]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B021CF6B-C68A-8A0C-1262-A52E56438480}"/>
              </a:ext>
            </a:extLst>
          </p:cNvPr>
          <p:cNvSpPr>
            <a:spLocks noChangeAspect="1"/>
          </p:cNvSpPr>
          <p:nvPr/>
        </p:nvSpPr>
        <p:spPr>
          <a:xfrm>
            <a:off x="590848" y="7506276"/>
            <a:ext cx="28800000" cy="5309567"/>
          </a:xfrm>
          <a:prstGeom prst="roundRect">
            <a:avLst>
              <a:gd name="adj" fmla="val 7255"/>
            </a:avLst>
          </a:prstGeom>
          <a:noFill/>
          <a:ln w="76200">
            <a:solidFill>
              <a:srgbClr val="2E30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22" name="Rounded Rectangle 3">
            <a:extLst>
              <a:ext uri="{FF2B5EF4-FFF2-40B4-BE49-F238E27FC236}">
                <a16:creationId xmlns:a16="http://schemas.microsoft.com/office/drawing/2014/main" id="{298FBB49-E4F6-17AE-A708-2E50FAEA212B}"/>
              </a:ext>
            </a:extLst>
          </p:cNvPr>
          <p:cNvSpPr>
            <a:spLocks noChangeAspect="1"/>
          </p:cNvSpPr>
          <p:nvPr/>
        </p:nvSpPr>
        <p:spPr>
          <a:xfrm>
            <a:off x="560439" y="3746737"/>
            <a:ext cx="28800000" cy="3230263"/>
          </a:xfrm>
          <a:prstGeom prst="roundRect">
            <a:avLst>
              <a:gd name="adj" fmla="val 7255"/>
            </a:avLst>
          </a:prstGeom>
          <a:noFill/>
          <a:ln w="76200">
            <a:solidFill>
              <a:srgbClr val="2E30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53C242F-4DCF-3226-82DA-E7C605D2B02B}"/>
              </a:ext>
            </a:extLst>
          </p:cNvPr>
          <p:cNvSpPr/>
          <p:nvPr/>
        </p:nvSpPr>
        <p:spPr>
          <a:xfrm>
            <a:off x="-1" y="-61543"/>
            <a:ext cx="30275214" cy="2519727"/>
          </a:xfrm>
          <a:prstGeom prst="rect">
            <a:avLst/>
          </a:prstGeom>
          <a:solidFill>
            <a:srgbClr val="2E3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2ADC956-E2FF-F5E6-A1B1-CE85358FA7C9}"/>
              </a:ext>
            </a:extLst>
          </p:cNvPr>
          <p:cNvSpPr/>
          <p:nvPr/>
        </p:nvSpPr>
        <p:spPr>
          <a:xfrm>
            <a:off x="11464113" y="536187"/>
            <a:ext cx="254846" cy="1061488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 defTabSz="914400">
              <a:defRPr/>
            </a:pPr>
            <a:endParaRPr lang="en-US" sz="4400" b="1" dirty="0">
              <a:ln w="12700">
                <a:noFill/>
                <a:prstDash val="solid"/>
              </a:ln>
              <a:solidFill>
                <a:schemeClr val="bg1"/>
              </a:solidFill>
              <a:latin typeface="Bahnschrift" panose="020B0502040204020203" pitchFamily="34" charset="0"/>
              <a:ea typeface="Roboto" panose="02000000000000000000" pitchFamily="2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8264505-E403-B057-A00F-91D3EBD438BF}"/>
              </a:ext>
            </a:extLst>
          </p:cNvPr>
          <p:cNvGrpSpPr/>
          <p:nvPr/>
        </p:nvGrpSpPr>
        <p:grpSpPr>
          <a:xfrm>
            <a:off x="11616363" y="273318"/>
            <a:ext cx="7968848" cy="1810743"/>
            <a:chOff x="13347643" y="2248291"/>
            <a:chExt cx="5776372" cy="131255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8190B8-F61C-B189-E4F2-62E2BB067608}"/>
                </a:ext>
              </a:extLst>
            </p:cNvPr>
            <p:cNvSpPr/>
            <p:nvPr/>
          </p:nvSpPr>
          <p:spPr>
            <a:xfrm>
              <a:off x="13347643" y="2289186"/>
              <a:ext cx="5776372" cy="127165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914400">
                <a:defRPr/>
              </a:pPr>
              <a:r>
                <a:rPr lang="en-US" sz="5400" b="1" kern="0" dirty="0">
                  <a:ln w="12700">
                    <a:solidFill>
                      <a:prstClr val="white"/>
                    </a:solidFill>
                    <a:prstDash val="solid"/>
                  </a:ln>
                  <a:solidFill>
                    <a:schemeClr val="bg1"/>
                  </a:solidFill>
                  <a:latin typeface="Montserrat" panose="00000500000000000000" pitchFamily="2" charset="0"/>
                  <a:ea typeface="Roboto" panose="02000000000000000000" pitchFamily="2" charset="0"/>
                </a:rPr>
                <a:t>IIM ATM 2026</a:t>
              </a:r>
              <a:endParaRPr lang="en-US" sz="5400" b="1" dirty="0">
                <a:ln w="12700">
                  <a:noFill/>
                  <a:prstDash val="solid"/>
                </a:ln>
                <a:solidFill>
                  <a:schemeClr val="bg1"/>
                </a:solidFill>
                <a:latin typeface="Montserrat" panose="00000500000000000000" pitchFamily="2" charset="0"/>
                <a:ea typeface="Roboto" panose="02000000000000000000" pitchFamily="2" charset="0"/>
              </a:endParaRPr>
            </a:p>
            <a:p>
              <a:pPr algn="ctr" defTabSz="914400">
                <a:defRPr/>
              </a:pPr>
              <a:r>
                <a:rPr lang="en-US" sz="5400" b="1" dirty="0">
                  <a:ln w="12700">
                    <a:noFill/>
                    <a:prstDash val="solid"/>
                  </a:ln>
                  <a:solidFill>
                    <a:schemeClr val="bg1"/>
                  </a:solidFill>
                  <a:latin typeface="Montserrat" panose="00000500000000000000" pitchFamily="2" charset="0"/>
                  <a:ea typeface="Roboto" panose="02000000000000000000" pitchFamily="2" charset="0"/>
                </a:rPr>
                <a:t>December 10-12, 2026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9EB8ED4-7BFC-0CB9-7F37-FFFCBC4E3E77}"/>
                </a:ext>
              </a:extLst>
            </p:cNvPr>
            <p:cNvSpPr/>
            <p:nvPr/>
          </p:nvSpPr>
          <p:spPr>
            <a:xfrm>
              <a:off x="13779975" y="2248291"/>
              <a:ext cx="184730" cy="76944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40" tIns="45720" rIns="91440" bIns="45720">
              <a:spAutoFit/>
            </a:bodyPr>
            <a:lstStyle/>
            <a:p>
              <a:pPr algn="ctr" defTabSz="914400">
                <a:defRPr/>
              </a:pPr>
              <a:endParaRPr lang="en-US" sz="4400" b="1" dirty="0">
                <a:ln w="12700">
                  <a:noFill/>
                  <a:prstDash val="solid"/>
                </a:ln>
                <a:solidFill>
                  <a:schemeClr val="bg1"/>
                </a:solidFill>
                <a:latin typeface="Bahnschrift" panose="020B0502040204020203" pitchFamily="34" charset="0"/>
                <a:ea typeface="Roboto" panose="02000000000000000000" pitchFamily="2" charset="0"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42ED20E2-934B-5F98-9129-C13698007B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076" y="102144"/>
            <a:ext cx="5184000" cy="2160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680B2B3-7089-1DEA-298F-10743C37E9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0676" y="118320"/>
            <a:ext cx="2160000" cy="2160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24D0E20-E4BA-2E9B-CAE6-A49182BA814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77061" y="98690"/>
            <a:ext cx="2160000" cy="2160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AA6AC9D-64CD-773C-637D-105DFA56D9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8677" y="118320"/>
            <a:ext cx="2145836" cy="21600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8EB4FB7-B91B-771E-6BED-541779582C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6661" y="515019"/>
            <a:ext cx="4437615" cy="1366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0324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816</TotalTime>
  <Words>65</Words>
  <Application>Microsoft Office PowerPoint</Application>
  <PresentationFormat>Custom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Bahnschrift</vt:lpstr>
      <vt:lpstr>Calibri</vt:lpstr>
      <vt:lpstr>Calibri Light</vt:lpstr>
      <vt:lpstr>Montserrat</vt:lpstr>
      <vt:lpstr>Office Theme</vt:lpstr>
      <vt:lpstr>PowerPoint Presentation</vt:lpstr>
    </vt:vector>
  </TitlesOfParts>
  <Company>JSW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dd</dc:title>
  <dc:creator>Pranav Kumar Tripathi</dc:creator>
  <cp:lastModifiedBy>Abhishek Tripathi</cp:lastModifiedBy>
  <cp:revision>78</cp:revision>
  <dcterms:created xsi:type="dcterms:W3CDTF">2024-10-16T05:38:03Z</dcterms:created>
  <dcterms:modified xsi:type="dcterms:W3CDTF">2026-05-05T12:42:11Z</dcterms:modified>
</cp:coreProperties>
</file>